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450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A7F633-FD30-4CFD-ABFE-C52DA067F88C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4FC7BF-5704-40FE-BF8C-A23A3407B3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0405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4FC7BF-5704-40FE-BF8C-A23A3407B361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4475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8980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9717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2616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30190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7739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2910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8399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15998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858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3946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62552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7D3B6-A2E2-4049-987C-F9EB56E8BA97}" type="datetimeFigureOut">
              <a:rPr lang="zh-TW" altLang="en-US" smtClean="0"/>
              <a:t>2016/10/14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0EA549-07A4-4F62-A601-C595CAEC06B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5372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79" r="50000" b="15361"/>
          <a:stretch/>
        </p:blipFill>
        <p:spPr bwMode="auto">
          <a:xfrm>
            <a:off x="395536" y="620688"/>
            <a:ext cx="8163182" cy="56166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文字方塊 14"/>
          <p:cNvSpPr txBox="1"/>
          <p:nvPr/>
        </p:nvSpPr>
        <p:spPr>
          <a:xfrm>
            <a:off x="1404070" y="878890"/>
            <a:ext cx="576064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3779912" y="891005"/>
            <a:ext cx="576064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文字方塊 17"/>
          <p:cNvSpPr txBox="1"/>
          <p:nvPr/>
        </p:nvSpPr>
        <p:spPr>
          <a:xfrm>
            <a:off x="6444208" y="865020"/>
            <a:ext cx="576064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字方塊 18"/>
          <p:cNvSpPr txBox="1"/>
          <p:nvPr/>
        </p:nvSpPr>
        <p:spPr>
          <a:xfrm>
            <a:off x="5868144" y="1700808"/>
            <a:ext cx="1080120" cy="9233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  <a:p>
            <a:pPr algn="ctr"/>
            <a:endParaRPr lang="en-US" altLang="zh-TW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6948264" y="2636912"/>
            <a:ext cx="936104" cy="14773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  <a:p>
            <a:pPr algn="ctr"/>
            <a:endParaRPr lang="en-US" altLang="zh-TW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9671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58" r="37555" b="15652"/>
          <a:stretch/>
        </p:blipFill>
        <p:spPr bwMode="auto">
          <a:xfrm>
            <a:off x="179512" y="980728"/>
            <a:ext cx="8751050" cy="4752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文字方塊 11"/>
          <p:cNvSpPr txBox="1"/>
          <p:nvPr/>
        </p:nvSpPr>
        <p:spPr>
          <a:xfrm>
            <a:off x="1116038" y="964268"/>
            <a:ext cx="576064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3203848" y="951947"/>
            <a:ext cx="648072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字方塊 13"/>
          <p:cNvSpPr txBox="1"/>
          <p:nvPr/>
        </p:nvSpPr>
        <p:spPr>
          <a:xfrm>
            <a:off x="4427984" y="951947"/>
            <a:ext cx="504056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985020" y="2055331"/>
            <a:ext cx="1066700" cy="313932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TW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TW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US" altLang="zh-TW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TW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7668344" y="2204864"/>
            <a:ext cx="1152128" cy="92333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  <a:p>
            <a:pPr algn="ctr"/>
            <a:endParaRPr lang="en-US" altLang="zh-TW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字方塊 19"/>
          <p:cNvSpPr txBox="1"/>
          <p:nvPr/>
        </p:nvSpPr>
        <p:spPr>
          <a:xfrm>
            <a:off x="564628" y="260648"/>
            <a:ext cx="4943476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紅框框表示第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TW" alt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張投影片吃第</a:t>
            </a:r>
            <a:r>
              <a:rPr lang="en-US" altLang="zh-TW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TW" alt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張投影片的內文</a:t>
            </a:r>
            <a:endParaRPr lang="zh-TW" alt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518370" y="5517232"/>
            <a:ext cx="2117526" cy="216024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3" name="文字方塊 22"/>
          <p:cNvSpPr txBox="1"/>
          <p:nvPr/>
        </p:nvSpPr>
        <p:spPr>
          <a:xfrm>
            <a:off x="1404070" y="5819060"/>
            <a:ext cx="3383954" cy="923330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zh-TW" altLang="en-US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藍框框吃當前投票人數</a:t>
            </a:r>
            <a:r>
              <a:rPr lang="en-US" altLang="zh-TW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TW" altLang="en-US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第</a:t>
            </a:r>
            <a:r>
              <a:rPr lang="en-US" altLang="zh-TW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TW" altLang="en-US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張投影片</a:t>
            </a:r>
            <a:r>
              <a:rPr lang="en-US" altLang="zh-TW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TW" altLang="en-US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，並且欄位數隨者</a:t>
            </a:r>
            <a:r>
              <a:rPr lang="zh-TW" altLang="en-US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當前投票人數</a:t>
            </a:r>
            <a:r>
              <a:rPr lang="zh-TW" altLang="en-US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做增減</a:t>
            </a:r>
            <a:endParaRPr lang="zh-TW" altLang="en-US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線單箭頭接點 21"/>
          <p:cNvCxnSpPr>
            <a:stCxn id="23" idx="1"/>
          </p:cNvCxnSpPr>
          <p:nvPr/>
        </p:nvCxnSpPr>
        <p:spPr>
          <a:xfrm flipH="1" flipV="1">
            <a:off x="323528" y="5194704"/>
            <a:ext cx="1080542" cy="1086021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179512" y="2096852"/>
            <a:ext cx="288032" cy="309780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30"/>
          <p:cNvSpPr/>
          <p:nvPr/>
        </p:nvSpPr>
        <p:spPr>
          <a:xfrm>
            <a:off x="107504" y="1988840"/>
            <a:ext cx="7632848" cy="3312368"/>
          </a:xfrm>
          <a:prstGeom prst="rect">
            <a:avLst/>
          </a:prstGeom>
          <a:noFill/>
          <a:ln w="381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2" name="直線單箭頭接點 31"/>
          <p:cNvCxnSpPr/>
          <p:nvPr/>
        </p:nvCxnSpPr>
        <p:spPr>
          <a:xfrm flipH="1" flipV="1">
            <a:off x="6156176" y="5276050"/>
            <a:ext cx="216024" cy="614115"/>
          </a:xfrm>
          <a:prstGeom prst="straightConnector1">
            <a:avLst/>
          </a:prstGeom>
          <a:ln w="38100">
            <a:solidFill>
              <a:srgbClr val="7030A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字方塊 32"/>
          <p:cNvSpPr txBox="1"/>
          <p:nvPr/>
        </p:nvSpPr>
        <p:spPr>
          <a:xfrm>
            <a:off x="5765143" y="5890165"/>
            <a:ext cx="3383954" cy="646331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zh-TW" altLang="en-US" dirty="0" smtClean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評分完結果填入時，不要依照投票順序填入，要隨機填入</a:t>
            </a:r>
            <a:endParaRPr lang="zh-TW" altLang="en-US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252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54" b="44660"/>
          <a:stretch/>
        </p:blipFill>
        <p:spPr bwMode="auto">
          <a:xfrm>
            <a:off x="1115616" y="2780928"/>
            <a:ext cx="7759464" cy="37951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04" t="61451"/>
          <a:stretch/>
        </p:blipFill>
        <p:spPr bwMode="auto">
          <a:xfrm>
            <a:off x="10953" y="0"/>
            <a:ext cx="3600400" cy="2628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/>
        </p:nvSpPr>
        <p:spPr>
          <a:xfrm>
            <a:off x="5508104" y="3717032"/>
            <a:ext cx="1058763" cy="360040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2309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63</Words>
  <Application>Microsoft Office PowerPoint</Application>
  <PresentationFormat>如螢幕大小 (4:3)</PresentationFormat>
  <Paragraphs>26</Paragraphs>
  <Slides>3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4" baseType="lpstr">
      <vt:lpstr>Office 佈景主題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aricla</dc:creator>
  <cp:lastModifiedBy>aricla</cp:lastModifiedBy>
  <cp:revision>5</cp:revision>
  <dcterms:created xsi:type="dcterms:W3CDTF">2016-10-14T06:39:07Z</dcterms:created>
  <dcterms:modified xsi:type="dcterms:W3CDTF">2016-10-14T07:20:38Z</dcterms:modified>
</cp:coreProperties>
</file>

<file path=docProps/thumbnail.jpeg>
</file>